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27"/>
  </p:notesMasterIdLst>
  <p:sldIdLst>
    <p:sldId id="256" r:id="rId3"/>
    <p:sldId id="258" r:id="rId4"/>
    <p:sldId id="259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44" r:id="rId25"/>
    <p:sldId id="343" r:id="rId26"/>
  </p:sldIdLst>
  <p:sldSz cx="12192000" cy="6858000"/>
  <p:notesSz cx="6858000" cy="9144000"/>
  <p:embeddedFontLst>
    <p:embeddedFont>
      <p:font typeface="Malgun Gothic" panose="020B0503020000020004" pitchFamily="50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Exo Light" panose="020B0600000101010101" charset="0"/>
      <p:regular r:id="rId34"/>
      <p:bold r:id="rId35"/>
      <p:italic r:id="rId36"/>
      <p:boldItalic r:id="rId37"/>
    </p:embeddedFont>
    <p:embeddedFont>
      <p:font typeface="Open Sans ExtraBold" panose="020B0906030804020204" pitchFamily="34" charset="0"/>
      <p:bold r:id="rId38"/>
      <p:boldItalic r:id="rId39"/>
    </p:embeddedFont>
    <p:embeddedFont>
      <p:font typeface="Open Sans SemiBold" panose="020B0706030804020204" pitchFamily="34" charset="0"/>
      <p:regular r:id="rId40"/>
      <p:bold r:id="rId41"/>
      <p:italic r:id="rId42"/>
      <p:boldItalic r:id="rId43"/>
    </p:embeddedFont>
    <p:embeddedFont>
      <p:font typeface="에스코어 드림 3 Light" panose="020B0303030302020204" pitchFamily="34" charset="-127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9181F8-8F88-4FF4-B7B0-A0759BBED407}">
  <a:tblStyle styleId="{149181F8-8F88-4FF4-B7B0-A0759BBED40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CE02D4-F04E-44E8-8E78-B57EB8082D6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진호" userId="dc00b2a1dd2ed9d7" providerId="LiveId" clId="{45E94E0B-1EE2-46F7-AD02-00D5A684E985}"/>
    <pc:docChg chg="addSld delSld modSld">
      <pc:chgData name="이 진호" userId="dc00b2a1dd2ed9d7" providerId="LiveId" clId="{45E94E0B-1EE2-46F7-AD02-00D5A684E985}" dt="2022-02-27T23:37:04.168" v="1"/>
      <pc:docMkLst>
        <pc:docMk/>
      </pc:docMkLst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31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32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33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34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35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36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37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38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39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40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41"/>
        </pc:sldMkLst>
      </pc:sldChg>
      <pc:sldChg chg="del">
        <pc:chgData name="이 진호" userId="dc00b2a1dd2ed9d7" providerId="LiveId" clId="{45E94E0B-1EE2-46F7-AD02-00D5A684E985}" dt="2022-02-27T23:37:01.383" v="0" actId="47"/>
        <pc:sldMkLst>
          <pc:docMk/>
          <pc:sldMk cId="0" sldId="342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2973257923" sldId="390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2037516593" sldId="415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3197574403" sldId="416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2476057432" sldId="417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166720833" sldId="428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680336836" sldId="430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2081146271" sldId="431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1742092320" sldId="433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1299265339" sldId="434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3914288198" sldId="435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2713448106" sldId="436"/>
        </pc:sldMkLst>
      </pc:sldChg>
      <pc:sldChg chg="add setBg">
        <pc:chgData name="이 진호" userId="dc00b2a1dd2ed9d7" providerId="LiveId" clId="{45E94E0B-1EE2-46F7-AD02-00D5A684E985}" dt="2022-02-27T23:37:04.168" v="1"/>
        <pc:sldMkLst>
          <pc:docMk/>
          <pc:sldMk cId="1509704807" sldId="4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921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6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3154892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60892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  <a:defRPr sz="2667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333"/>
              <a:buNone/>
              <a:defRPr sz="1333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13"/>
              </a:spcBef>
              <a:spcAft>
                <a:spcPts val="0"/>
              </a:spcAft>
              <a:buClr>
                <a:srgbClr val="888888"/>
              </a:buClr>
              <a:buSzPts val="1067"/>
              <a:buNone/>
              <a:defRPr sz="1067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933"/>
              <a:buNone/>
              <a:defRPr sz="9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7154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�"/>
              <a:defRPr sz="1867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7154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�"/>
              <a:defRPr sz="1867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 b="1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4pPr>
            <a:lvl5pPr marL="2286000" lvl="4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5pPr>
            <a:lvl6pPr marL="2743200" lvl="5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6pPr>
            <a:lvl7pPr marL="3200400" lvl="6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7pPr>
            <a:lvl8pPr marL="3657600" lvl="7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8pPr>
            <a:lvl9pPr marL="4114800" lvl="8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4pPr>
            <a:lvl5pPr marL="2286000" lvl="4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5pPr>
            <a:lvl6pPr marL="2743200" lvl="5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6pPr>
            <a:lvl7pPr marL="3200400" lvl="6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7pPr>
            <a:lvl8pPr marL="3657600" lvl="7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8pPr>
            <a:lvl9pPr marL="4114800" lvl="8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 b="1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4pPr>
            <a:lvl5pPr marL="2286000" lvl="4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5pPr>
            <a:lvl6pPr marL="2743200" lvl="5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6pPr>
            <a:lvl7pPr marL="3200400" lvl="6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7pPr>
            <a:lvl8pPr marL="3657600" lvl="7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8pPr>
            <a:lvl9pPr marL="4114800" lvl="8" indent="-228600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None/>
              <a:defRPr sz="1067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4pPr>
            <a:lvl5pPr marL="2286000" lvl="4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5pPr>
            <a:lvl6pPr marL="2743200" lvl="5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6pPr>
            <a:lvl7pPr marL="3200400" lvl="6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7pPr>
            <a:lvl8pPr marL="3657600" lvl="7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8pPr>
            <a:lvl9pPr marL="4114800" lvl="8" indent="-296354" algn="l"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067"/>
              <a:buChar char="�"/>
              <a:defRPr sz="1067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2383367" y="182034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�"/>
              <a:defRPr sz="2133"/>
            </a:lvl1pPr>
            <a:lvl2pPr marL="914400" lvl="1" indent="-347154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�"/>
              <a:defRPr sz="1867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4pPr>
            <a:lvl5pPr marL="2286000" lvl="4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5pPr>
            <a:lvl6pPr marL="2743200" lvl="5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6pPr>
            <a:lvl7pPr marL="3200400" lvl="6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7pPr>
            <a:lvl8pPr marL="3657600" lvl="7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8pPr>
            <a:lvl9pPr marL="4114800" lvl="8" indent="-313245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Char char="�"/>
              <a:defRPr sz="1333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304800" y="956734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3"/>
              <a:buNone/>
              <a:defRPr sz="933"/>
            </a:lvl1pPr>
            <a:lvl2pPr marL="914400" lvl="1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67"/>
              <a:buNone/>
              <a:defRPr sz="667"/>
            </a:lvl3pPr>
            <a:lvl4pPr marL="1828800" lvl="3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3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933"/>
              <a:buNone/>
              <a:defRPr sz="933"/>
            </a:lvl1pPr>
            <a:lvl2pPr marL="914400" lvl="1" indent="-228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67"/>
              <a:buNone/>
              <a:defRPr sz="667"/>
            </a:lvl3pPr>
            <a:lvl4pPr marL="1828800" lvl="3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33"/>
              <a:buFont typeface="Calibri"/>
              <a:buNone/>
              <a:defRPr sz="29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�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7154" algn="l" rtl="0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�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3245" algn="l" rtl="0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Font typeface="Arial"/>
              <a:buChar char="�"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dri1234/Project-82-Tri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1487811" y="4483767"/>
            <a:ext cx="777293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우리집에서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떠나는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국내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여행</a:t>
            </a:r>
            <a:endParaRPr lang="en-US" sz="2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깃허브</a:t>
            </a:r>
            <a:r>
              <a:rPr lang="ko-KR" altLang="en-US" sz="2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주소 </a:t>
            </a:r>
            <a:r>
              <a:rPr lang="en-US" altLang="ko-KR" sz="2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: </a:t>
            </a:r>
            <a:r>
              <a:rPr lang="en-US" altLang="ko-KR" sz="2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  <a:hlinkClick r:id="rId3"/>
              </a:rPr>
              <a:t>https://github.com/dodri1234/Project-82-Trip</a:t>
            </a:r>
            <a:endParaRPr sz="2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1194620" y="1057462"/>
            <a:ext cx="14014947" cy="358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4" b="0" i="0" u="none" strike="noStrike" cap="none" dirty="0">
                <a:solidFill>
                  <a:srgbClr val="75CFB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+</a:t>
            </a:r>
            <a:r>
              <a:rPr lang="en-US" sz="11334" b="0" i="0" u="none" strike="noStrike" cap="none" dirty="0">
                <a:solidFill>
                  <a:srgbClr val="BBDFC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82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334" b="0" i="0" u="none" strike="noStrike" cap="none" dirty="0">
                <a:solidFill>
                  <a:srgbClr val="75CFB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</a:t>
            </a:r>
            <a:r>
              <a:rPr lang="en-US" sz="11334" b="0" i="0" u="none" strike="noStrike" cap="none" dirty="0">
                <a:solidFill>
                  <a:srgbClr val="BBDFC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RI</a:t>
            </a:r>
            <a:r>
              <a:rPr lang="en-US" sz="11334" b="0" i="0" u="none" strike="noStrike" cap="none" dirty="0">
                <a:solidFill>
                  <a:srgbClr val="FFC47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</a:t>
            </a:r>
            <a:endParaRPr sz="1200" b="0" i="0" u="none" strike="noStrike" cap="none" dirty="0">
              <a:solidFill>
                <a:srgbClr val="FFC4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05 / ERD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346" y="559389"/>
            <a:ext cx="10233687" cy="5712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1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FC8"/>
              </a:buClr>
              <a:buSzPts val="22001"/>
              <a:buFont typeface="Open Sans SemiBold"/>
              <a:buNone/>
            </a:pPr>
            <a:r>
              <a:rPr lang="en-US" sz="22001" dirty="0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 dirty="0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</a:t>
            </a:r>
            <a:r>
              <a:rPr lang="en-US" sz="22001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1"/>
          <p:cNvSpPr txBox="1"/>
          <p:nvPr/>
        </p:nvSpPr>
        <p:spPr>
          <a:xfrm>
            <a:off x="3826331" y="1852370"/>
            <a:ext cx="9799967" cy="130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Arial"/>
              <a:buNone/>
            </a:pPr>
            <a:r>
              <a:rPr lang="en-US" sz="7867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7867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&amp; 기</a:t>
            </a:r>
            <a:r>
              <a:rPr lang="ko-KR" altLang="en-US" sz="7867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능</a:t>
            </a:r>
            <a:endParaRPr sz="7867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707" name="Google Shape;707;p71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71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308486" y="3537732"/>
            <a:ext cx="5570410" cy="6349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2"/>
          <p:cNvSpPr txBox="1"/>
          <p:nvPr/>
        </p:nvSpPr>
        <p:spPr>
          <a:xfrm>
            <a:off x="813106" y="922269"/>
            <a:ext cx="52805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&amp;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기능</a:t>
            </a:r>
            <a:endParaRPr sz="28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715" name="Google Shape;715;p72"/>
          <p:cNvSpPr txBox="1"/>
          <p:nvPr/>
        </p:nvSpPr>
        <p:spPr>
          <a:xfrm>
            <a:off x="2797861" y="2891842"/>
            <a:ext cx="2294991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별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상세보기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 - 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좋아요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, 찜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기능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 - 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기능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등록,수정,삭제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기능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952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6" name="Google Shape;716;p72"/>
          <p:cNvGrpSpPr/>
          <p:nvPr/>
        </p:nvGrpSpPr>
        <p:grpSpPr>
          <a:xfrm>
            <a:off x="7094529" y="1185075"/>
            <a:ext cx="4114286" cy="1895215"/>
            <a:chOff x="11808667" y="1576276"/>
            <a:chExt cx="6171429" cy="2842823"/>
          </a:xfrm>
        </p:grpSpPr>
        <p:sp>
          <p:nvSpPr>
            <p:cNvPr id="717" name="Google Shape;717;p72"/>
            <p:cNvSpPr txBox="1"/>
            <p:nvPr/>
          </p:nvSpPr>
          <p:spPr>
            <a:xfrm>
              <a:off x="11808667" y="1576276"/>
              <a:ext cx="6171429" cy="415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java</a:t>
              </a:r>
              <a:endPara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718" name="Google Shape;718;p72"/>
            <p:cNvSpPr txBox="1"/>
            <p:nvPr/>
          </p:nvSpPr>
          <p:spPr>
            <a:xfrm>
              <a:off x="11903905" y="1995358"/>
              <a:ext cx="4457523" cy="2423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SHController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SHResponseController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SHService</a:t>
              </a:r>
              <a:r>
                <a:rPr lang="en-US" sz="1100" b="0" i="0" u="none" strike="noStrike" cap="none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    </a:t>
              </a: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SHServiceImpl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SHDao</a:t>
              </a:r>
              <a:r>
                <a:rPr lang="en-US" sz="1100" b="0" i="0" u="none" strike="noStrike" cap="none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          </a:t>
              </a: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SHDaoImpl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TourApplication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Admin_Interceptor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</p:txBody>
        </p:sp>
      </p:grpSp>
      <p:grpSp>
        <p:nvGrpSpPr>
          <p:cNvPr id="719" name="Google Shape;719;p72"/>
          <p:cNvGrpSpPr/>
          <p:nvPr/>
        </p:nvGrpSpPr>
        <p:grpSpPr>
          <a:xfrm>
            <a:off x="7090909" y="2600922"/>
            <a:ext cx="3119048" cy="1122582"/>
            <a:chOff x="11903907" y="3700047"/>
            <a:chExt cx="4678572" cy="1683872"/>
          </a:xfrm>
        </p:grpSpPr>
        <p:sp>
          <p:nvSpPr>
            <p:cNvPr id="720" name="Google Shape;720;p72"/>
            <p:cNvSpPr txBox="1"/>
            <p:nvPr/>
          </p:nvSpPr>
          <p:spPr>
            <a:xfrm>
              <a:off x="11903907" y="3700047"/>
              <a:ext cx="4678572" cy="69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resources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</p:txBody>
        </p:sp>
        <p:sp>
          <p:nvSpPr>
            <p:cNvPr id="721" name="Google Shape;721;p72"/>
            <p:cNvSpPr txBox="1"/>
            <p:nvPr/>
          </p:nvSpPr>
          <p:spPr>
            <a:xfrm>
              <a:off x="11959751" y="4414423"/>
              <a:ext cx="2789984" cy="9694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SHMapper.xml</a:t>
              </a:r>
              <a:endPara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2" name="Google Shape;722;p72"/>
          <p:cNvGrpSpPr/>
          <p:nvPr/>
        </p:nvGrpSpPr>
        <p:grpSpPr>
          <a:xfrm>
            <a:off x="7088179" y="3544465"/>
            <a:ext cx="3041524" cy="2393688"/>
            <a:chOff x="11808667" y="5733511"/>
            <a:chExt cx="4562286" cy="1820015"/>
          </a:xfrm>
        </p:grpSpPr>
        <p:sp>
          <p:nvSpPr>
            <p:cNvPr id="723" name="Google Shape;723;p72"/>
            <p:cNvSpPr txBox="1"/>
            <p:nvPr/>
          </p:nvSpPr>
          <p:spPr>
            <a:xfrm>
              <a:off x="11808667" y="5733511"/>
              <a:ext cx="4562286" cy="210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view</a:t>
              </a:r>
              <a:endParaRPr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</p:txBody>
        </p:sp>
        <p:sp>
          <p:nvSpPr>
            <p:cNvPr id="724" name="Google Shape;724;p72"/>
            <p:cNvSpPr txBox="1"/>
            <p:nvPr/>
          </p:nvSpPr>
          <p:spPr>
            <a:xfrm>
              <a:off x="11956656" y="5944675"/>
              <a:ext cx="3558744" cy="1608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Index.jsp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allList.jsp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detail.jsp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Local.jsp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localAllList.jsp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searchView.jsp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updateContentFrom.jsp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updateContentResult.jsp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deleteContentResult.jsp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uploadContentForm.jsp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 dirty="0" err="1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uplioadContentResult.jsp</a:t>
              </a:r>
              <a:endParaRPr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 dirty="0">
                  <a:solidFill>
                    <a:srgbClr val="0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sym typeface="Arial"/>
                </a:rPr>
                <a:t> </a:t>
              </a:r>
              <a:endPara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725" name="Google Shape;725;p72"/>
          <p:cNvSpPr txBox="1"/>
          <p:nvPr/>
        </p:nvSpPr>
        <p:spPr>
          <a:xfrm>
            <a:off x="2797861" y="2235448"/>
            <a:ext cx="41142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조성혁 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grpSp>
        <p:nvGrpSpPr>
          <p:cNvPr id="726" name="Google Shape;726;p72"/>
          <p:cNvGrpSpPr/>
          <p:nvPr/>
        </p:nvGrpSpPr>
        <p:grpSpPr>
          <a:xfrm>
            <a:off x="3453398" y="858875"/>
            <a:ext cx="218501" cy="569374"/>
            <a:chOff x="6100237" y="1162478"/>
            <a:chExt cx="327752" cy="854061"/>
          </a:xfrm>
        </p:grpSpPr>
        <p:pic>
          <p:nvPicPr>
            <p:cNvPr id="727" name="Google Shape;727;p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00254" y="116247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00237" y="1688804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9" name="Google Shape;729;p72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07 / </a:t>
            </a:r>
            <a:r>
              <a:rPr lang="en-US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&amp;  </a:t>
            </a:r>
            <a:r>
              <a:rPr lang="en-US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기능</a:t>
            </a:r>
            <a:r>
              <a:rPr 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 조성혁</a:t>
            </a:r>
            <a:endParaRPr sz="12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730" name="Google Shape;730;p72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3"/>
          <p:cNvSpPr txBox="1"/>
          <p:nvPr/>
        </p:nvSpPr>
        <p:spPr>
          <a:xfrm>
            <a:off x="1285673" y="282390"/>
            <a:ext cx="98716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736" name="Google Shape;73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175" y="2045523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3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3"/>
          <p:cNvSpPr txBox="1"/>
          <p:nvPr/>
        </p:nvSpPr>
        <p:spPr>
          <a:xfrm>
            <a:off x="7047439" y="1736720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헤더의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해당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콘텐츠들만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나오는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local.jsp로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이동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739" name="Google Shape;739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517" y="1088086"/>
            <a:ext cx="5712634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3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1" name="Google Shape;74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516" y="3429000"/>
            <a:ext cx="5712634" cy="274592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3"/>
          <p:cNvSpPr/>
          <p:nvPr/>
        </p:nvSpPr>
        <p:spPr>
          <a:xfrm>
            <a:off x="958095" y="1470212"/>
            <a:ext cx="4671740" cy="26650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3" name="Google Shape;743;p73"/>
          <p:cNvCxnSpPr>
            <a:stCxn id="742" idx="3"/>
            <a:endCxn id="736" idx="1"/>
          </p:cNvCxnSpPr>
          <p:nvPr/>
        </p:nvCxnSpPr>
        <p:spPr>
          <a:xfrm>
            <a:off x="5629835" y="1603466"/>
            <a:ext cx="1084200" cy="54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4" name="Google Shape;744;p73"/>
          <p:cNvSpPr txBox="1"/>
          <p:nvPr/>
        </p:nvSpPr>
        <p:spPr>
          <a:xfrm>
            <a:off x="7085600" y="3226807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전체보기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allList.jsp로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이동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745" name="Google Shape;74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4175" y="3468498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3"/>
          <p:cNvSpPr/>
          <p:nvPr/>
        </p:nvSpPr>
        <p:spPr>
          <a:xfrm>
            <a:off x="5253318" y="3966571"/>
            <a:ext cx="488186" cy="13325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7" name="Google Shape;747;p73"/>
          <p:cNvCxnSpPr>
            <a:endCxn id="745" idx="1"/>
          </p:cNvCxnSpPr>
          <p:nvPr/>
        </p:nvCxnSpPr>
        <p:spPr>
          <a:xfrm rot="10800000" flipH="1">
            <a:off x="5741575" y="3567499"/>
            <a:ext cx="972600" cy="390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48" name="Google Shape;748;p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08810" y="3815368"/>
            <a:ext cx="5330233" cy="235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4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754" name="Google Shape;75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8315" y="20605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4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4"/>
          <p:cNvSpPr txBox="1"/>
          <p:nvPr/>
        </p:nvSpPr>
        <p:spPr>
          <a:xfrm>
            <a:off x="7029509" y="1791067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Local.jsp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에서는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해당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컨텐츠들만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보임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757" name="Google Shape;757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252" y="1088086"/>
            <a:ext cx="5001163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4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516" y="3514802"/>
            <a:ext cx="5712634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5455" y="3067305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 txBox="1"/>
          <p:nvPr/>
        </p:nvSpPr>
        <p:spPr>
          <a:xfrm>
            <a:off x="7029509" y="2758502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해당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상세보기인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Detail.jsp로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이동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762" name="Google Shape;762;p74"/>
          <p:cNvSpPr txBox="1"/>
          <p:nvPr/>
        </p:nvSpPr>
        <p:spPr>
          <a:xfrm>
            <a:off x="7190873" y="3508761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4"/>
          <p:cNvSpPr/>
          <p:nvPr/>
        </p:nvSpPr>
        <p:spPr>
          <a:xfrm>
            <a:off x="2689412" y="3716915"/>
            <a:ext cx="1371600" cy="73854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74"/>
          <p:cNvCxnSpPr>
            <a:endCxn id="760" idx="1"/>
          </p:cNvCxnSpPr>
          <p:nvPr/>
        </p:nvCxnSpPr>
        <p:spPr>
          <a:xfrm rot="10800000" flipH="1">
            <a:off x="4079055" y="3166306"/>
            <a:ext cx="2576400" cy="73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5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비회원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770" name="Google Shape;77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4527" y="3896314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5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75"/>
          <p:cNvSpPr txBox="1"/>
          <p:nvPr/>
        </p:nvSpPr>
        <p:spPr>
          <a:xfrm>
            <a:off x="6975721" y="3626840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311" y="1088086"/>
            <a:ext cx="4979044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75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5" name="Google Shape;775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243" y="3514802"/>
            <a:ext cx="5467180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4527" y="519175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5"/>
          <p:cNvSpPr txBox="1"/>
          <p:nvPr/>
        </p:nvSpPr>
        <p:spPr>
          <a:xfrm>
            <a:off x="6975721" y="4956002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지도는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KakaoMap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Api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사용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778" name="Google Shape;778;p75"/>
          <p:cNvSpPr txBox="1"/>
          <p:nvPr/>
        </p:nvSpPr>
        <p:spPr>
          <a:xfrm>
            <a:off x="6975721" y="3643094"/>
            <a:ext cx="4729657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비회원일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경우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열람만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.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좋아요,찜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하기,댓글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불가능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779" name="Google Shape;779;p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4042" y="1088086"/>
            <a:ext cx="4724254" cy="234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6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회원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785" name="Google Shape;785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16730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6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6"/>
          <p:cNvSpPr txBox="1"/>
          <p:nvPr/>
        </p:nvSpPr>
        <p:spPr>
          <a:xfrm>
            <a:off x="7038473" y="1403567"/>
            <a:ext cx="4729657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회원일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찜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하기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및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좋아요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사용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.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찜 할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경우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마이페이지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나의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찜 한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목록에서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확인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찜,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좋아요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기능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모두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ajax로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처리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788" name="Google Shape;788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522" y="1088086"/>
            <a:ext cx="4964623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76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0" name="Google Shape;790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584" y="3514802"/>
            <a:ext cx="5546498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4440824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6"/>
          <p:cNvSpPr txBox="1"/>
          <p:nvPr/>
        </p:nvSpPr>
        <p:spPr>
          <a:xfrm>
            <a:off x="7063794" y="4171519"/>
            <a:ext cx="4729657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본인이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댓글만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및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793" name="Google Shape;793;p76"/>
          <p:cNvSpPr/>
          <p:nvPr/>
        </p:nvSpPr>
        <p:spPr>
          <a:xfrm>
            <a:off x="4828033" y="1403567"/>
            <a:ext cx="536448" cy="24844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4" name="Google Shape;794;p76"/>
          <p:cNvCxnSpPr>
            <a:stCxn id="793" idx="3"/>
            <a:endCxn id="785" idx="1"/>
          </p:cNvCxnSpPr>
          <p:nvPr/>
        </p:nvCxnSpPr>
        <p:spPr>
          <a:xfrm>
            <a:off x="5364481" y="1527792"/>
            <a:ext cx="1322700" cy="24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5" name="Google Shape;795;p76"/>
          <p:cNvCxnSpPr>
            <a:endCxn id="791" idx="1"/>
          </p:cNvCxnSpPr>
          <p:nvPr/>
        </p:nvCxnSpPr>
        <p:spPr>
          <a:xfrm rot="10800000" flipH="1">
            <a:off x="5128179" y="4539825"/>
            <a:ext cx="1559100" cy="27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6" name="Google Shape;796;p76"/>
          <p:cNvSpPr/>
          <p:nvPr/>
        </p:nvSpPr>
        <p:spPr>
          <a:xfrm>
            <a:off x="4546416" y="4693193"/>
            <a:ext cx="536448" cy="21754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7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회원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02" name="Google Shape;80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16730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77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77"/>
          <p:cNvSpPr txBox="1"/>
          <p:nvPr/>
        </p:nvSpPr>
        <p:spPr>
          <a:xfrm>
            <a:off x="7038473" y="1403567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댓글을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수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있는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폼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생성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05" name="Google Shape;805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522" y="973967"/>
            <a:ext cx="5482034" cy="2319173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7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7" name="Google Shape;807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204" y="3331508"/>
            <a:ext cx="5742352" cy="263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280" y="4194645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7"/>
          <p:cNvSpPr txBox="1"/>
          <p:nvPr/>
        </p:nvSpPr>
        <p:spPr>
          <a:xfrm>
            <a:off x="7067977" y="3992452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완료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10" name="Google Shape;810;p77"/>
          <p:cNvSpPr/>
          <p:nvPr/>
        </p:nvSpPr>
        <p:spPr>
          <a:xfrm>
            <a:off x="2115671" y="2369844"/>
            <a:ext cx="652390" cy="22095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1" name="Google Shape;811;p77"/>
          <p:cNvCxnSpPr>
            <a:stCxn id="810" idx="3"/>
            <a:endCxn id="802" idx="1"/>
          </p:cNvCxnSpPr>
          <p:nvPr/>
        </p:nvCxnSpPr>
        <p:spPr>
          <a:xfrm rot="10800000" flipH="1">
            <a:off x="2768061" y="1772022"/>
            <a:ext cx="3919200" cy="70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2" name="Google Shape;812;p77"/>
          <p:cNvCxnSpPr>
            <a:stCxn id="813" idx="3"/>
            <a:endCxn id="808" idx="1"/>
          </p:cNvCxnSpPr>
          <p:nvPr/>
        </p:nvCxnSpPr>
        <p:spPr>
          <a:xfrm rot="10800000" flipH="1">
            <a:off x="2902531" y="4293791"/>
            <a:ext cx="3883800" cy="604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3" name="Google Shape;813;p77"/>
          <p:cNvSpPr/>
          <p:nvPr/>
        </p:nvSpPr>
        <p:spPr>
          <a:xfrm>
            <a:off x="1683455" y="4767888"/>
            <a:ext cx="1219076" cy="26080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8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회원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19" name="Google Shape;81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16730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78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78"/>
          <p:cNvSpPr txBox="1"/>
          <p:nvPr/>
        </p:nvSpPr>
        <p:spPr>
          <a:xfrm>
            <a:off x="7038473" y="1403567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해당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댓글과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그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대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댓글까지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함께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22" name="Google Shape;822;p78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2551185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8"/>
          <p:cNvSpPr txBox="1"/>
          <p:nvPr/>
        </p:nvSpPr>
        <p:spPr>
          <a:xfrm>
            <a:off x="7052866" y="2315436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완료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25" name="Google Shape;825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0781" y="757184"/>
            <a:ext cx="5546498" cy="257432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8"/>
          <p:cNvSpPr/>
          <p:nvPr/>
        </p:nvSpPr>
        <p:spPr>
          <a:xfrm>
            <a:off x="4844404" y="2405431"/>
            <a:ext cx="238583" cy="1337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7" name="Google Shape;827;p78"/>
          <p:cNvCxnSpPr>
            <a:stCxn id="826" idx="3"/>
          </p:cNvCxnSpPr>
          <p:nvPr/>
        </p:nvCxnSpPr>
        <p:spPr>
          <a:xfrm rot="10800000" flipH="1">
            <a:off x="5082987" y="1772110"/>
            <a:ext cx="1604400" cy="70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28" name="Google Shape;828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187" y="3472128"/>
            <a:ext cx="5198313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7279" y="3375968"/>
            <a:ext cx="5198313" cy="24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8"/>
          <p:cNvSpPr/>
          <p:nvPr/>
        </p:nvSpPr>
        <p:spPr>
          <a:xfrm>
            <a:off x="7736541" y="4782814"/>
            <a:ext cx="3173506" cy="67161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1" name="Google Shape;831;p78"/>
          <p:cNvCxnSpPr>
            <a:endCxn id="823" idx="2"/>
          </p:cNvCxnSpPr>
          <p:nvPr/>
        </p:nvCxnSpPr>
        <p:spPr>
          <a:xfrm rot="10800000">
            <a:off x="6786280" y="2749187"/>
            <a:ext cx="1120500" cy="2033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9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37" name="Google Shape;83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16730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9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9"/>
          <p:cNvSpPr txBox="1"/>
          <p:nvPr/>
        </p:nvSpPr>
        <p:spPr>
          <a:xfrm>
            <a:off x="7021695" y="1445512"/>
            <a:ext cx="4729657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관리자일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해당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및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371" y="1088086"/>
            <a:ext cx="4928924" cy="23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79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2" name="Google Shape;842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980" y="3514802"/>
            <a:ext cx="5529706" cy="2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7279" y="4440824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9"/>
          <p:cNvSpPr txBox="1"/>
          <p:nvPr/>
        </p:nvSpPr>
        <p:spPr>
          <a:xfrm>
            <a:off x="7047016" y="4213464"/>
            <a:ext cx="4729657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관리자는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모든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45" name="Google Shape;845;p79"/>
          <p:cNvSpPr/>
          <p:nvPr/>
        </p:nvSpPr>
        <p:spPr>
          <a:xfrm>
            <a:off x="1313868" y="1577788"/>
            <a:ext cx="389426" cy="1613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6" name="Google Shape;846;p79"/>
          <p:cNvCxnSpPr>
            <a:stCxn id="845" idx="3"/>
            <a:endCxn id="837" idx="1"/>
          </p:cNvCxnSpPr>
          <p:nvPr/>
        </p:nvCxnSpPr>
        <p:spPr>
          <a:xfrm>
            <a:off x="1703294" y="1658471"/>
            <a:ext cx="4983900" cy="113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7" name="Google Shape;847;p79"/>
          <p:cNvCxnSpPr>
            <a:endCxn id="843" idx="1"/>
          </p:cNvCxnSpPr>
          <p:nvPr/>
        </p:nvCxnSpPr>
        <p:spPr>
          <a:xfrm rot="10800000" flipH="1">
            <a:off x="4965879" y="4539825"/>
            <a:ext cx="1721400" cy="50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48" name="Google Shape;848;p79"/>
          <p:cNvSpPr/>
          <p:nvPr/>
        </p:nvSpPr>
        <p:spPr>
          <a:xfrm>
            <a:off x="4050628" y="4828960"/>
            <a:ext cx="915168" cy="64361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1" b="0" i="0" u="none" strike="noStrike" cap="none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 b="0" i="0" u="none" strike="noStrike" cap="none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r>
              <a:rPr lang="en-US" sz="22001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3826331" y="1866350"/>
            <a:ext cx="9799967" cy="251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프로젝트</a:t>
            </a:r>
            <a:endParaRPr sz="7867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개요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0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54" name="Google Shape;85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5561" y="1207412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0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80"/>
          <p:cNvSpPr txBox="1"/>
          <p:nvPr/>
        </p:nvSpPr>
        <p:spPr>
          <a:xfrm>
            <a:off x="6966755" y="937938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7" name="Google Shape;85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311" y="878541"/>
            <a:ext cx="5587094" cy="2725272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0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5561" y="2502849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80"/>
          <p:cNvSpPr txBox="1"/>
          <p:nvPr/>
        </p:nvSpPr>
        <p:spPr>
          <a:xfrm>
            <a:off x="6966755" y="2233544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후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수정하기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버튼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완료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61" name="Google Shape;861;p80"/>
          <p:cNvSpPr txBox="1"/>
          <p:nvPr/>
        </p:nvSpPr>
        <p:spPr>
          <a:xfrm>
            <a:off x="6966755" y="954192"/>
            <a:ext cx="4729657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컨텐츠에서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updateContentForm.jsp로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이동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62" name="Google Shape;862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311" y="2877671"/>
            <a:ext cx="5587094" cy="317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3284129"/>
            <a:ext cx="5161143" cy="2418004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0"/>
          <p:cNvSpPr/>
          <p:nvPr/>
        </p:nvSpPr>
        <p:spPr>
          <a:xfrm>
            <a:off x="7125763" y="4650442"/>
            <a:ext cx="458378" cy="2062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0"/>
          <p:cNvSpPr/>
          <p:nvPr/>
        </p:nvSpPr>
        <p:spPr>
          <a:xfrm>
            <a:off x="6560395" y="3811002"/>
            <a:ext cx="458378" cy="2062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1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관리자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71" name="Google Shape;871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1039790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1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1"/>
          <p:cNvSpPr txBox="1"/>
          <p:nvPr/>
        </p:nvSpPr>
        <p:spPr>
          <a:xfrm>
            <a:off x="6957791" y="770316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4" name="Google Shape;874;p81"/>
          <p:cNvPicPr preferRelativeResize="0"/>
          <p:nvPr/>
        </p:nvPicPr>
        <p:blipFill rotWithShape="1">
          <a:blip r:embed="rId4">
            <a:alphaModFix/>
          </a:blip>
          <a:srcRect l="7162" r="7161"/>
          <a:stretch/>
        </p:blipFill>
        <p:spPr>
          <a:xfrm>
            <a:off x="829660" y="708631"/>
            <a:ext cx="5587094" cy="272037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1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2679324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1"/>
          <p:cNvSpPr txBox="1"/>
          <p:nvPr/>
        </p:nvSpPr>
        <p:spPr>
          <a:xfrm>
            <a:off x="6957791" y="2410019"/>
            <a:ext cx="4729657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등록하기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uploadContentForm.jsp로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이동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endParaRPr sz="16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78" name="Google Shape;878;p81"/>
          <p:cNvSpPr txBox="1"/>
          <p:nvPr/>
        </p:nvSpPr>
        <p:spPr>
          <a:xfrm>
            <a:off x="6957791" y="786570"/>
            <a:ext cx="4729657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관리자로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로그인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헤더에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등록하기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보임</a:t>
            </a:r>
            <a:endParaRPr sz="16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79" name="Google Shape;879;p81"/>
          <p:cNvSpPr/>
          <p:nvPr/>
        </p:nvSpPr>
        <p:spPr>
          <a:xfrm>
            <a:off x="4225289" y="899300"/>
            <a:ext cx="505968" cy="18509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0" name="Google Shape;880;p81"/>
          <p:cNvCxnSpPr>
            <a:stCxn id="879" idx="3"/>
            <a:endCxn id="871" idx="1"/>
          </p:cNvCxnSpPr>
          <p:nvPr/>
        </p:nvCxnSpPr>
        <p:spPr>
          <a:xfrm>
            <a:off x="4731257" y="991846"/>
            <a:ext cx="1875300" cy="147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881" name="Google Shape;881;p81"/>
          <p:cNvPicPr preferRelativeResize="0"/>
          <p:nvPr/>
        </p:nvPicPr>
        <p:blipFill rotWithShape="1">
          <a:blip r:embed="rId5">
            <a:alphaModFix/>
          </a:blip>
          <a:srcRect l="4798" r="4797"/>
          <a:stretch/>
        </p:blipFill>
        <p:spPr>
          <a:xfrm>
            <a:off x="906256" y="3429000"/>
            <a:ext cx="5587094" cy="285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4510627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1"/>
          <p:cNvSpPr txBox="1"/>
          <p:nvPr/>
        </p:nvSpPr>
        <p:spPr>
          <a:xfrm>
            <a:off x="6957791" y="4241322"/>
            <a:ext cx="4729657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클릭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시 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컨텐츠가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등록되고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컨텐츠의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상세페이지로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이동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84" name="Google Shape;884;p81"/>
          <p:cNvSpPr/>
          <p:nvPr/>
        </p:nvSpPr>
        <p:spPr>
          <a:xfrm>
            <a:off x="2719219" y="3209043"/>
            <a:ext cx="429372" cy="2199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" name="Google Shape;885;p81"/>
          <p:cNvCxnSpPr>
            <a:endCxn id="882" idx="1"/>
          </p:cNvCxnSpPr>
          <p:nvPr/>
        </p:nvCxnSpPr>
        <p:spPr>
          <a:xfrm>
            <a:off x="3225297" y="3307928"/>
            <a:ext cx="3381300" cy="1301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2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기능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91" name="Google Shape;89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1593640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2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82"/>
          <p:cNvSpPr txBox="1"/>
          <p:nvPr/>
        </p:nvSpPr>
        <p:spPr>
          <a:xfrm>
            <a:off x="6957791" y="1324166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4" name="Google Shape;894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552" y="944684"/>
            <a:ext cx="5587094" cy="2620154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2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6" name="Google Shape;89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40753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2"/>
          <p:cNvSpPr txBox="1"/>
          <p:nvPr/>
        </p:nvSpPr>
        <p:spPr>
          <a:xfrm>
            <a:off x="6957791" y="3806036"/>
            <a:ext cx="47296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제목이나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지역에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검색내용이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포함되어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있는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컨텐츠들만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나옴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98" name="Google Shape;898;p82"/>
          <p:cNvSpPr txBox="1"/>
          <p:nvPr/>
        </p:nvSpPr>
        <p:spPr>
          <a:xfrm>
            <a:off x="6907457" y="1365587"/>
            <a:ext cx="3830451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메인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화면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창이나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헤더의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검색창에서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99" name="Google Shape;899;p82"/>
          <p:cNvSpPr/>
          <p:nvPr/>
        </p:nvSpPr>
        <p:spPr>
          <a:xfrm>
            <a:off x="2384611" y="1593640"/>
            <a:ext cx="1918447" cy="34192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0" name="Google Shape;900;p82"/>
          <p:cNvCxnSpPr>
            <a:endCxn id="891" idx="1"/>
          </p:cNvCxnSpPr>
          <p:nvPr/>
        </p:nvCxnSpPr>
        <p:spPr>
          <a:xfrm>
            <a:off x="4303197" y="1682441"/>
            <a:ext cx="2303400" cy="1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01" name="Google Shape;901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777" y="3676273"/>
            <a:ext cx="5516113" cy="262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0424" y="1120588"/>
            <a:ext cx="1695290" cy="219832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2"/>
          <p:cNvSpPr/>
          <p:nvPr/>
        </p:nvSpPr>
        <p:spPr>
          <a:xfrm>
            <a:off x="1420424" y="1120588"/>
            <a:ext cx="1695290" cy="21983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4" name="Google Shape;904;p82"/>
          <p:cNvCxnSpPr>
            <a:stCxn id="903" idx="3"/>
            <a:endCxn id="891" idx="1"/>
          </p:cNvCxnSpPr>
          <p:nvPr/>
        </p:nvCxnSpPr>
        <p:spPr>
          <a:xfrm>
            <a:off x="3115714" y="1230504"/>
            <a:ext cx="3490800" cy="46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2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조성혁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/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인터셉터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기능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891" name="Google Shape;89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1593640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2"/>
          <p:cNvSpPr txBox="1"/>
          <p:nvPr/>
        </p:nvSpPr>
        <p:spPr>
          <a:xfrm>
            <a:off x="958095" y="9371343"/>
            <a:ext cx="7385714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[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캡션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]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사진에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대한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부가설명을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써주세요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82"/>
          <p:cNvSpPr txBox="1"/>
          <p:nvPr/>
        </p:nvSpPr>
        <p:spPr>
          <a:xfrm>
            <a:off x="6957791" y="1324166"/>
            <a:ext cx="4729657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4" name="Google Shape;894;p82"/>
          <p:cNvPicPr preferRelativeResize="0"/>
          <p:nvPr/>
        </p:nvPicPr>
        <p:blipFill>
          <a:blip r:embed="rId4"/>
          <a:srcRect/>
          <a:stretch/>
        </p:blipFill>
        <p:spPr>
          <a:xfrm>
            <a:off x="585777" y="1107157"/>
            <a:ext cx="5587094" cy="101067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2"/>
          <p:cNvSpPr txBox="1"/>
          <p:nvPr/>
        </p:nvSpPr>
        <p:spPr>
          <a:xfrm>
            <a:off x="934095" y="638441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6" name="Google Shape;89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6597" y="4075341"/>
            <a:ext cx="198002" cy="19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2"/>
          <p:cNvSpPr txBox="1"/>
          <p:nvPr/>
        </p:nvSpPr>
        <p:spPr>
          <a:xfrm>
            <a:off x="6957791" y="3806036"/>
            <a:ext cx="4729657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자동으로 </a:t>
            </a:r>
            <a:r>
              <a:rPr lang="ko-KR" alt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인터셉터되어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ko-KR" altLang="en-US" sz="14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메인페이지로</a:t>
            </a:r>
            <a:r>
              <a:rPr lang="ko-KR" altLang="en-US" sz="14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이동</a:t>
            </a:r>
            <a:endParaRPr sz="14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898" name="Google Shape;898;p82"/>
          <p:cNvSpPr txBox="1"/>
          <p:nvPr/>
        </p:nvSpPr>
        <p:spPr>
          <a:xfrm>
            <a:off x="6907457" y="1365587"/>
            <a:ext cx="383045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ko-KR" altLang="en-US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관리자가 아니거나 로그인하지 않고 </a:t>
            </a:r>
            <a:endParaRPr lang="en-US" altLang="ko-KR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직접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url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관리자만 사용 가능한 페이지로 이동 시</a:t>
            </a:r>
            <a:endParaRPr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pic>
        <p:nvPicPr>
          <p:cNvPr id="901" name="Google Shape;901;p82"/>
          <p:cNvPicPr preferRelativeResize="0"/>
          <p:nvPr/>
        </p:nvPicPr>
        <p:blipFill>
          <a:blip r:embed="rId5"/>
          <a:srcRect/>
          <a:stretch/>
        </p:blipFill>
        <p:spPr>
          <a:xfrm>
            <a:off x="585777" y="3272607"/>
            <a:ext cx="5516113" cy="25788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E9BE3C-1FF5-4378-AF4F-17DF40E47B66}"/>
              </a:ext>
            </a:extLst>
          </p:cNvPr>
          <p:cNvSpPr/>
          <p:nvPr/>
        </p:nvSpPr>
        <p:spPr>
          <a:xfrm>
            <a:off x="2017336" y="1593470"/>
            <a:ext cx="3940581" cy="555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3 Light" panose="020B0303030302020204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B67B01-E43A-43C1-BE78-4036935E35E6}"/>
              </a:ext>
            </a:extLst>
          </p:cNvPr>
          <p:cNvCxnSpPr>
            <a:cxnSpLocks/>
            <a:endCxn id="891" idx="1"/>
          </p:cNvCxnSpPr>
          <p:nvPr/>
        </p:nvCxnSpPr>
        <p:spPr>
          <a:xfrm flipV="1">
            <a:off x="5957917" y="1692641"/>
            <a:ext cx="648680" cy="170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3630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124"/>
          <p:cNvGrpSpPr/>
          <p:nvPr/>
        </p:nvGrpSpPr>
        <p:grpSpPr>
          <a:xfrm>
            <a:off x="-228571" y="936993"/>
            <a:ext cx="12552381" cy="4680719"/>
            <a:chOff x="-342857" y="1405489"/>
            <a:chExt cx="18828571" cy="7021078"/>
          </a:xfrm>
        </p:grpSpPr>
        <p:sp>
          <p:nvSpPr>
            <p:cNvPr id="1631" name="Google Shape;1631;p124"/>
            <p:cNvSpPr txBox="1"/>
            <p:nvPr/>
          </p:nvSpPr>
          <p:spPr>
            <a:xfrm>
              <a:off x="-342857" y="1405489"/>
              <a:ext cx="18828571" cy="3955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34">
                  <a:solidFill>
                    <a:srgbClr val="75CFB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TH</a:t>
              </a:r>
              <a:r>
                <a:rPr lang="en-US" sz="16534">
                  <a:solidFill>
                    <a:srgbClr val="BBDFC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AN</a:t>
              </a:r>
              <a:r>
                <a:rPr lang="en-US" sz="16534">
                  <a:solidFill>
                    <a:srgbClr val="FFC47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K</a:t>
              </a:r>
              <a:endParaRPr sz="1200">
                <a:solidFill>
                  <a:srgbClr val="FFC4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124"/>
            <p:cNvSpPr txBox="1"/>
            <p:nvPr/>
          </p:nvSpPr>
          <p:spPr>
            <a:xfrm>
              <a:off x="7038095" y="4471447"/>
              <a:ext cx="10480951" cy="3955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34">
                  <a:solidFill>
                    <a:srgbClr val="BBDFC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Y</a:t>
              </a:r>
              <a:r>
                <a:rPr lang="en-US" sz="16534">
                  <a:solidFill>
                    <a:srgbClr val="FFC47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OU</a:t>
              </a:r>
              <a:endParaRPr sz="1200">
                <a:solidFill>
                  <a:srgbClr val="FFC4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3" name="Google Shape;1633;p124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124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5" name="Google Shape;1635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0681" y="1583255"/>
            <a:ext cx="2023445" cy="1369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/>
        </p:nvSpPr>
        <p:spPr>
          <a:xfrm>
            <a:off x="6677637" y="3343456"/>
            <a:ext cx="4328719" cy="186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코로나의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여파로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해외로는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여행을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나가기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어려워져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국내의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관광명소를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방문할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계획이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있거나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언젠가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일상을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회복하고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여행을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떠날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계획을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준비하는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분들을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위한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국내관광명소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안내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를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제공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.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유동적인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방역지침으로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인하여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선뜻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예약결제를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통한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계획이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부담스러울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수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있기에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예약결제를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통한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시스템이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아닌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국내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여행장소를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선택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여행을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준비하고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여행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중에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자신이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세운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계획을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볼 수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있는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플래너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를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제공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.</a:t>
            </a: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1269841" y="1110337"/>
            <a:ext cx="5557423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Open Sans SemiBold"/>
              <a:buNone/>
            </a:pPr>
            <a:r>
              <a:rPr lang="en-US" sz="7867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*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01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프로젝트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개요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1269841" y="1932961"/>
            <a:ext cx="6708089" cy="241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Open Sans SemiBold"/>
              <a:buNone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About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Open Sans SemiBold"/>
              <a:buNone/>
            </a:pPr>
            <a:r>
              <a:rPr lang="en-US" sz="7867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+82Trip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 SemiBold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6677636" y="1382013"/>
            <a:ext cx="432872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2021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국내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숙박업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46%↑…"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고급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숙박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해외여행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수요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흡수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“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코로나19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장기화로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국내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여행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수요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폭발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</a:t>
            </a:r>
            <a:endParaRPr sz="11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			        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출처:NEWSIS</a:t>
            </a:r>
            <a:endParaRPr sz="1100" b="1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</a:b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1" dirty="0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 dirty="0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</a:t>
            </a:r>
            <a:r>
              <a:rPr lang="en-US" sz="22001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3826331" y="3010499"/>
            <a:ext cx="9799967" cy="13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67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개발</a:t>
            </a:r>
            <a:r>
              <a:rPr lang="en-US" sz="7867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7867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환경</a:t>
            </a:r>
            <a:endParaRPr sz="12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4" descr="자바 프로젝트 빌드 도구(maven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4561" y="2507057"/>
            <a:ext cx="3310013" cy="10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4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03 / </a:t>
            </a:r>
            <a:r>
              <a:rPr lang="en-US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개발</a:t>
            </a:r>
            <a:r>
              <a:rPr lang="en-US" sz="12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환경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4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5" name="Google Shape;325;p44"/>
          <p:cNvGraphicFramePr/>
          <p:nvPr/>
        </p:nvGraphicFramePr>
        <p:xfrm>
          <a:off x="1859143" y="3387609"/>
          <a:ext cx="8584175" cy="2499440"/>
        </p:xfrm>
        <a:graphic>
          <a:graphicData uri="http://schemas.openxmlformats.org/drawingml/2006/table">
            <a:tbl>
              <a:tblPr bandRow="1">
                <a:noFill/>
                <a:tableStyleId>{6FCE02D4-F04E-44E8-8E78-B57EB8082D61}</a:tableStyleId>
              </a:tblPr>
              <a:tblGrid>
                <a:gridCol w="280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OS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 Windows 10 pro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Develop Tool</a:t>
                      </a:r>
                      <a:endParaRPr sz="14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 Eclipse(Spring Tool Suite 3 3.9.14.RELEASE)</a:t>
                      </a:r>
                      <a:endParaRPr sz="1400" b="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Database</a:t>
                      </a:r>
                      <a:endParaRPr sz="14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 Oracle 11g</a:t>
                      </a:r>
                      <a:endParaRPr sz="1400" b="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Back-End</a:t>
                      </a:r>
                      <a:endParaRPr sz="14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 Spring boot, Maven,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mybatis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Spring-Data-JPA</a:t>
                      </a:r>
                      <a:endParaRPr sz="1800" b="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Front-End</a:t>
                      </a:r>
                      <a:endParaRPr sz="14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 HTML5, CSS3, JavaScript,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JQuery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, Ajax, JSON</a:t>
                      </a:r>
                      <a:endParaRPr sz="1800" b="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API</a:t>
                      </a:r>
                      <a:endParaRPr sz="14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u="none" strike="noStrike" cap="none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Kakaomap</a:t>
                      </a:r>
                      <a:r>
                        <a:rPr lang="en-US" sz="1400" b="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API</a:t>
                      </a:r>
                      <a:endParaRPr sz="1800" b="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Java Version</a:t>
                      </a:r>
                      <a:endParaRPr sz="14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 Java 11.0.12 64-bit</a:t>
                      </a:r>
                      <a:endParaRPr sz="1400" b="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Web Application Server</a:t>
                      </a:r>
                      <a:endParaRPr sz="140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Arial"/>
                          <a:sym typeface="Arial"/>
                        </a:rPr>
                        <a:t>  Apache Tomcat - 9.0.39</a:t>
                      </a:r>
                      <a:endParaRPr sz="1400" b="0" u="none" strike="noStrike" cap="none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26" name="Google Shape;326;p44" descr="MyBatis : 설정 및 사용법"/>
          <p:cNvPicPr preferRelativeResize="0"/>
          <p:nvPr/>
        </p:nvPicPr>
        <p:blipFill rotWithShape="1">
          <a:blip r:embed="rId4">
            <a:alphaModFix/>
          </a:blip>
          <a:srcRect b="17122"/>
          <a:stretch/>
        </p:blipFill>
        <p:spPr>
          <a:xfrm>
            <a:off x="6453192" y="1738463"/>
            <a:ext cx="2517031" cy="97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 descr="how to make a website with javascript"/>
          <p:cNvPicPr preferRelativeResize="0"/>
          <p:nvPr/>
        </p:nvPicPr>
        <p:blipFill rotWithShape="1">
          <a:blip r:embed="rId5">
            <a:alphaModFix/>
          </a:blip>
          <a:srcRect l="6031" t="20717" r="5482" b="21658"/>
          <a:stretch/>
        </p:blipFill>
        <p:spPr>
          <a:xfrm>
            <a:off x="4282741" y="1293103"/>
            <a:ext cx="2339075" cy="101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 descr="post-thumbnai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35675" y="1361125"/>
            <a:ext cx="1752355" cy="9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 descr="post-thumbnail"/>
          <p:cNvPicPr preferRelativeResize="0"/>
          <p:nvPr/>
        </p:nvPicPr>
        <p:blipFill rotWithShape="1">
          <a:blip r:embed="rId7">
            <a:alphaModFix/>
          </a:blip>
          <a:srcRect l="37361" t="9837" r="37145" b="9837"/>
          <a:stretch/>
        </p:blipFill>
        <p:spPr>
          <a:xfrm>
            <a:off x="9573725" y="1361133"/>
            <a:ext cx="1135585" cy="190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 descr="Java : Spring Boot : Jar, Maven, Gradle : 배포하는 방법, 예제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35352" y="2419101"/>
            <a:ext cx="1602000" cy="80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 descr="jQuery : element 존재 여부 체크 방법 : 주의사항, 팁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5602" y="737650"/>
            <a:ext cx="1687913" cy="168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 descr="Get stock quotes using a GET request in JSON format and connect them to  FastReport VCL 6 - Fast Reports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55243" y="1384525"/>
            <a:ext cx="667519" cy="83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 descr="Spring Data JPA - Query 를 이용한 조회 결과를 특정 값으로 반환하기 | Victor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61150" y="2470246"/>
            <a:ext cx="1850804" cy="75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97234" y="2267049"/>
            <a:ext cx="1048318" cy="45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19718" y="2346430"/>
            <a:ext cx="948000" cy="9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71549" y="1254537"/>
            <a:ext cx="948000" cy="10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244688" y="2834095"/>
            <a:ext cx="1530873" cy="40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/>
        </p:nvSpPr>
        <p:spPr>
          <a:xfrm>
            <a:off x="-4657792" y="1407056"/>
            <a:ext cx="7612655" cy="3478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FC8"/>
              </a:buClr>
              <a:buSzPts val="22001"/>
              <a:buFont typeface="Open Sans SemiBold"/>
              <a:buNone/>
            </a:pPr>
            <a:r>
              <a:rPr lang="en-US" sz="22001" dirty="0">
                <a:solidFill>
                  <a:srgbClr val="BBDFC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</a:t>
            </a:r>
            <a:r>
              <a:rPr lang="en-US" sz="22001" dirty="0">
                <a:solidFill>
                  <a:srgbClr val="FFC4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</a:t>
            </a:r>
            <a:r>
              <a:rPr lang="en-US" sz="22001"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7"/>
          <p:cNvSpPr txBox="1"/>
          <p:nvPr/>
        </p:nvSpPr>
        <p:spPr>
          <a:xfrm>
            <a:off x="3826331" y="1852370"/>
            <a:ext cx="9799967" cy="25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Arial"/>
              <a:buNone/>
            </a:pPr>
            <a:r>
              <a:rPr lang="en-US" sz="7867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시스템</a:t>
            </a:r>
            <a:endParaRPr sz="7867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67"/>
              <a:buFont typeface="Arial"/>
              <a:buNone/>
            </a:pPr>
            <a:r>
              <a:rPr lang="en-US" sz="7867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프로세스</a:t>
            </a:r>
            <a:r>
              <a:rPr lang="en-US" sz="7867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/ ERD</a:t>
            </a:r>
            <a:endParaRPr sz="12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TEAM 3 / PROJECT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05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시스템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프로세스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588103" y="2405415"/>
            <a:ext cx="52805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비회원</a:t>
            </a:r>
            <a:endParaRPr sz="28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grpSp>
        <p:nvGrpSpPr>
          <p:cNvPr id="376" name="Google Shape;376;p48"/>
          <p:cNvGrpSpPr/>
          <p:nvPr/>
        </p:nvGrpSpPr>
        <p:grpSpPr>
          <a:xfrm>
            <a:off x="1978090" y="2342021"/>
            <a:ext cx="218501" cy="569374"/>
            <a:chOff x="6100237" y="1162478"/>
            <a:chExt cx="327752" cy="854061"/>
          </a:xfrm>
        </p:grpSpPr>
        <p:pic>
          <p:nvPicPr>
            <p:cNvPr id="377" name="Google Shape;377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54" y="116247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37" y="1688804"/>
              <a:ext cx="327735" cy="327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cxnSp>
        <p:nvCxnSpPr>
          <p:cNvPr id="379" name="Google Shape;379;p48"/>
          <p:cNvCxnSpPr/>
          <p:nvPr/>
        </p:nvCxnSpPr>
        <p:spPr>
          <a:xfrm rot="10800000">
            <a:off x="-121298" y="3022607"/>
            <a:ext cx="11981542" cy="0"/>
          </a:xfrm>
          <a:prstGeom prst="straightConnector1">
            <a:avLst/>
          </a:prstGeom>
          <a:noFill/>
          <a:ln w="25400" cap="flat" cmpd="sng">
            <a:solidFill>
              <a:srgbClr val="595959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80" name="Google Shape;380;p48"/>
          <p:cNvSpPr/>
          <p:nvPr/>
        </p:nvSpPr>
        <p:spPr>
          <a:xfrm>
            <a:off x="3191221" y="1405467"/>
            <a:ext cx="1730298" cy="1224247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381" name="Google Shape;381;p48"/>
          <p:cNvCxnSpPr/>
          <p:nvPr/>
        </p:nvCxnSpPr>
        <p:spPr>
          <a:xfrm rot="10800000" flipH="1">
            <a:off x="4031764" y="3023282"/>
            <a:ext cx="581" cy="139129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382" name="Google Shape;382;p48"/>
          <p:cNvSpPr/>
          <p:nvPr/>
        </p:nvSpPr>
        <p:spPr>
          <a:xfrm>
            <a:off x="5852233" y="3295374"/>
            <a:ext cx="1730298" cy="1363596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383" name="Google Shape;383;p48"/>
          <p:cNvCxnSpPr/>
          <p:nvPr/>
        </p:nvCxnSpPr>
        <p:spPr>
          <a:xfrm rot="10800000" flipH="1">
            <a:off x="6717382" y="3022608"/>
            <a:ext cx="2324" cy="158464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384" name="Google Shape;384;p48"/>
          <p:cNvSpPr/>
          <p:nvPr/>
        </p:nvSpPr>
        <p:spPr>
          <a:xfrm>
            <a:off x="8665592" y="3657723"/>
            <a:ext cx="1730298" cy="1754032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385" name="Google Shape;385;p48"/>
          <p:cNvCxnSpPr/>
          <p:nvPr/>
        </p:nvCxnSpPr>
        <p:spPr>
          <a:xfrm rot="10800000">
            <a:off x="9530741" y="3022609"/>
            <a:ext cx="0" cy="47601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386" name="Google Shape;386;p48"/>
          <p:cNvSpPr/>
          <p:nvPr/>
        </p:nvSpPr>
        <p:spPr>
          <a:xfrm>
            <a:off x="3191221" y="3306567"/>
            <a:ext cx="1730298" cy="1323690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87" name="Google Shape;387;p48"/>
          <p:cNvSpPr/>
          <p:nvPr/>
        </p:nvSpPr>
        <p:spPr>
          <a:xfrm>
            <a:off x="3552869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메뉴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6087577" y="3181071"/>
            <a:ext cx="125960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키워드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89" name="Google Shape;389;p48"/>
          <p:cNvSpPr/>
          <p:nvPr/>
        </p:nvSpPr>
        <p:spPr>
          <a:xfrm>
            <a:off x="8831563" y="3498624"/>
            <a:ext cx="1398355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상세페이지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90" name="Google Shape;390;p48"/>
          <p:cNvSpPr/>
          <p:nvPr/>
        </p:nvSpPr>
        <p:spPr>
          <a:xfrm>
            <a:off x="3445005" y="3181071"/>
            <a:ext cx="1218082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게시판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3349445" y="1455473"/>
            <a:ext cx="157207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로고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(MAIN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이동가능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로그인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회원가입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게시판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392" name="Google Shape;392;p48"/>
          <p:cNvCxnSpPr/>
          <p:nvPr/>
        </p:nvCxnSpPr>
        <p:spPr>
          <a:xfrm>
            <a:off x="4031764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393" name="Google Shape;393;p48"/>
          <p:cNvSpPr txBox="1"/>
          <p:nvPr/>
        </p:nvSpPr>
        <p:spPr>
          <a:xfrm>
            <a:off x="6042943" y="3580248"/>
            <a:ext cx="157207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둘러보기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관광지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숙소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맛집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94" name="Google Shape;394;p48"/>
          <p:cNvSpPr txBox="1"/>
          <p:nvPr/>
        </p:nvSpPr>
        <p:spPr>
          <a:xfrm>
            <a:off x="8802361" y="3974639"/>
            <a:ext cx="1572071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소개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- 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이미지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소개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글,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주소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지도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후기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글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 - (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열람만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5" name="Google Shape;395;p48"/>
          <p:cNvSpPr txBox="1"/>
          <p:nvPr/>
        </p:nvSpPr>
        <p:spPr>
          <a:xfrm>
            <a:off x="3349446" y="3753586"/>
            <a:ext cx="157207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전체,자유,후기,Qn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A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 - (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열람만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게시글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96" name="Google Shape;396;p48"/>
          <p:cNvSpPr/>
          <p:nvPr/>
        </p:nvSpPr>
        <p:spPr>
          <a:xfrm>
            <a:off x="5811668" y="1114583"/>
            <a:ext cx="1730298" cy="1512112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6173316" y="247833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메인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398" name="Google Shape;398;p48"/>
          <p:cNvSpPr txBox="1"/>
          <p:nvPr/>
        </p:nvSpPr>
        <p:spPr>
          <a:xfrm>
            <a:off x="6035212" y="1183682"/>
            <a:ext cx="1572071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창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키워드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관광지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숙소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맛집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399" name="Google Shape;399;p48"/>
          <p:cNvCxnSpPr/>
          <p:nvPr/>
        </p:nvCxnSpPr>
        <p:spPr>
          <a:xfrm>
            <a:off x="6719089" y="279622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round/>
            <a:headEnd type="none" w="sm" len="sm"/>
            <a:tailEnd type="oval" w="med" len="med"/>
          </a:ln>
        </p:spPr>
      </p:cxn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49"/>
          <p:cNvCxnSpPr/>
          <p:nvPr/>
        </p:nvCxnSpPr>
        <p:spPr>
          <a:xfrm rot="10800000">
            <a:off x="-121298" y="3022607"/>
            <a:ext cx="11981542" cy="0"/>
          </a:xfrm>
          <a:prstGeom prst="straightConnector1">
            <a:avLst/>
          </a:prstGeom>
          <a:noFill/>
          <a:ln w="25400" cap="flat" cmpd="sng">
            <a:solidFill>
              <a:srgbClr val="595959"/>
            </a:solidFill>
            <a:prstDash val="solid"/>
            <a:miter lim="800000"/>
            <a:headEnd type="stealth" w="med" len="med"/>
            <a:tailEnd type="none" w="sm" len="sm"/>
          </a:ln>
        </p:spPr>
      </p:cxnSp>
      <p:sp>
        <p:nvSpPr>
          <p:cNvPr id="405" name="Google Shape;405;p49"/>
          <p:cNvSpPr/>
          <p:nvPr/>
        </p:nvSpPr>
        <p:spPr>
          <a:xfrm>
            <a:off x="2666288" y="952281"/>
            <a:ext cx="1730298" cy="167743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06" name="Google Shape;406;p49"/>
          <p:cNvCxnSpPr/>
          <p:nvPr/>
        </p:nvCxnSpPr>
        <p:spPr>
          <a:xfrm rot="10800000" flipH="1">
            <a:off x="3506831" y="3023282"/>
            <a:ext cx="581" cy="139129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07" name="Google Shape;407;p49"/>
          <p:cNvSpPr/>
          <p:nvPr/>
        </p:nvSpPr>
        <p:spPr>
          <a:xfrm>
            <a:off x="4963230" y="3295373"/>
            <a:ext cx="1730298" cy="1397923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08" name="Google Shape;408;p49"/>
          <p:cNvCxnSpPr/>
          <p:nvPr/>
        </p:nvCxnSpPr>
        <p:spPr>
          <a:xfrm rot="10800000" flipH="1">
            <a:off x="5828379" y="3022608"/>
            <a:ext cx="2324" cy="158464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09" name="Google Shape;409;p49"/>
          <p:cNvSpPr/>
          <p:nvPr/>
        </p:nvSpPr>
        <p:spPr>
          <a:xfrm>
            <a:off x="7243186" y="3657722"/>
            <a:ext cx="1730298" cy="2145397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10" name="Google Shape;410;p49"/>
          <p:cNvCxnSpPr/>
          <p:nvPr/>
        </p:nvCxnSpPr>
        <p:spPr>
          <a:xfrm rot="10800000">
            <a:off x="8108335" y="3022609"/>
            <a:ext cx="0" cy="47601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11" name="Google Shape;411;p49"/>
          <p:cNvSpPr/>
          <p:nvPr/>
        </p:nvSpPr>
        <p:spPr>
          <a:xfrm>
            <a:off x="2666288" y="3306567"/>
            <a:ext cx="1730298" cy="2145400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12" name="Google Shape;412;p49"/>
          <p:cNvCxnSpPr/>
          <p:nvPr/>
        </p:nvCxnSpPr>
        <p:spPr>
          <a:xfrm rot="10800000" flipH="1">
            <a:off x="10411141" y="3022608"/>
            <a:ext cx="2324" cy="158464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13" name="Google Shape;413;p49"/>
          <p:cNvSpPr/>
          <p:nvPr/>
        </p:nvSpPr>
        <p:spPr>
          <a:xfrm>
            <a:off x="3027936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메뉴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14" name="Google Shape;414;p49"/>
          <p:cNvSpPr/>
          <p:nvPr/>
        </p:nvSpPr>
        <p:spPr>
          <a:xfrm>
            <a:off x="5198574" y="3181071"/>
            <a:ext cx="125960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키워드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7409157" y="3498624"/>
            <a:ext cx="1398355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상세페이지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2920072" y="3181071"/>
            <a:ext cx="1218082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게시판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17" name="Google Shape;417;p49"/>
          <p:cNvSpPr txBox="1"/>
          <p:nvPr/>
        </p:nvSpPr>
        <p:spPr>
          <a:xfrm>
            <a:off x="2824513" y="1082689"/>
            <a:ext cx="1572071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로고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(MAIN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이동가능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로그아웃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마이페이지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플래너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게시판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418" name="Google Shape;418;p49"/>
          <p:cNvCxnSpPr/>
          <p:nvPr/>
        </p:nvCxnSpPr>
        <p:spPr>
          <a:xfrm>
            <a:off x="3506831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19" name="Google Shape;419;p49"/>
          <p:cNvSpPr txBox="1"/>
          <p:nvPr/>
        </p:nvSpPr>
        <p:spPr>
          <a:xfrm>
            <a:off x="5153940" y="3580248"/>
            <a:ext cx="157207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둘러보기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관광지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숙소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맛집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7379955" y="3974639"/>
            <a:ext cx="157207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소개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- 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이미지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소개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글,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주소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지도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후기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글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 - (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댓글만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작성가능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찜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목록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추가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좋아요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21" name="Google Shape;421;p49"/>
          <p:cNvSpPr txBox="1"/>
          <p:nvPr/>
        </p:nvSpPr>
        <p:spPr>
          <a:xfrm>
            <a:off x="2824513" y="3650945"/>
            <a:ext cx="1730298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자유</a:t>
            </a:r>
            <a:r>
              <a:rPr lang="en-US" sz="10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0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후기</a:t>
            </a:r>
            <a:r>
              <a:rPr lang="en-US" sz="10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QNA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글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글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글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좋아요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게시글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9592515" y="3295375"/>
            <a:ext cx="1730298" cy="1333670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23" name="Google Shape;423;p49"/>
          <p:cNvSpPr/>
          <p:nvPr/>
        </p:nvSpPr>
        <p:spPr>
          <a:xfrm>
            <a:off x="9827859" y="3181071"/>
            <a:ext cx="125960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마이페이지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9783225" y="3580248"/>
            <a:ext cx="157207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나의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정보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회원정보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비밀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번호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변경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찜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목록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25" name="Google Shape;425;p49"/>
          <p:cNvSpPr/>
          <p:nvPr/>
        </p:nvSpPr>
        <p:spPr>
          <a:xfrm>
            <a:off x="4920958" y="952281"/>
            <a:ext cx="1730298" cy="167743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26" name="Google Shape;426;p49"/>
          <p:cNvSpPr/>
          <p:nvPr/>
        </p:nvSpPr>
        <p:spPr>
          <a:xfrm>
            <a:off x="5282606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메인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5153833" y="1109751"/>
            <a:ext cx="1572071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창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키워드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관광지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숙소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맛집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428" name="Google Shape;428;p49"/>
          <p:cNvCxnSpPr/>
          <p:nvPr/>
        </p:nvCxnSpPr>
        <p:spPr>
          <a:xfrm>
            <a:off x="5828379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29" name="Google Shape;429;p49"/>
          <p:cNvSpPr txBox="1"/>
          <p:nvPr/>
        </p:nvSpPr>
        <p:spPr>
          <a:xfrm>
            <a:off x="588104" y="2405415"/>
            <a:ext cx="19163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회원</a:t>
            </a:r>
            <a:endParaRPr sz="28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grpSp>
        <p:nvGrpSpPr>
          <p:cNvPr id="430" name="Google Shape;430;p49"/>
          <p:cNvGrpSpPr/>
          <p:nvPr/>
        </p:nvGrpSpPr>
        <p:grpSpPr>
          <a:xfrm>
            <a:off x="1978090" y="2342021"/>
            <a:ext cx="218501" cy="569374"/>
            <a:chOff x="6100237" y="1162478"/>
            <a:chExt cx="327752" cy="854061"/>
          </a:xfrm>
        </p:grpSpPr>
        <p:pic>
          <p:nvPicPr>
            <p:cNvPr id="431" name="Google Shape;431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54" y="116247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37" y="1688804"/>
              <a:ext cx="327735" cy="327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433" name="Google Shape;433;p49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05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시스템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프로세스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934095" y="6299733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9"/>
          <p:cNvSpPr/>
          <p:nvPr/>
        </p:nvSpPr>
        <p:spPr>
          <a:xfrm>
            <a:off x="9583184" y="1128554"/>
            <a:ext cx="1730298" cy="1501160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9944832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플래너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9741409" y="1287544"/>
            <a:ext cx="157207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플래너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목록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플래너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</a:t>
            </a:r>
            <a:r>
              <a:rPr lang="en-US" sz="10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endParaRPr sz="10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플래너</a:t>
            </a:r>
            <a:r>
              <a:rPr lang="en-US" sz="10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</a:t>
            </a:r>
            <a:r>
              <a:rPr lang="en-US" sz="10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보기</a:t>
            </a:r>
            <a:r>
              <a:rPr lang="en-US" sz="10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및 </a:t>
            </a:r>
            <a:r>
              <a:rPr lang="en-US" sz="10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endParaRPr sz="10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438" name="Google Shape;438;p49"/>
          <p:cNvCxnSpPr/>
          <p:nvPr/>
        </p:nvCxnSpPr>
        <p:spPr>
          <a:xfrm>
            <a:off x="10414396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50"/>
          <p:cNvCxnSpPr/>
          <p:nvPr/>
        </p:nvCxnSpPr>
        <p:spPr>
          <a:xfrm rot="10800000">
            <a:off x="-121298" y="3022607"/>
            <a:ext cx="11981542" cy="0"/>
          </a:xfrm>
          <a:prstGeom prst="straightConnector1">
            <a:avLst/>
          </a:prstGeom>
          <a:noFill/>
          <a:ln w="25400" cap="flat" cmpd="sng">
            <a:solidFill>
              <a:srgbClr val="595959"/>
            </a:solidFill>
            <a:prstDash val="solid"/>
            <a:miter lim="800000"/>
            <a:headEnd type="stealth" w="med" len="med"/>
            <a:tailEnd type="none" w="sm" len="sm"/>
          </a:ln>
        </p:spPr>
      </p:cxnSp>
      <p:sp>
        <p:nvSpPr>
          <p:cNvPr id="444" name="Google Shape;444;p50"/>
          <p:cNvSpPr/>
          <p:nvPr/>
        </p:nvSpPr>
        <p:spPr>
          <a:xfrm>
            <a:off x="3191221" y="782754"/>
            <a:ext cx="1730298" cy="1846961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45" name="Google Shape;445;p50"/>
          <p:cNvCxnSpPr/>
          <p:nvPr/>
        </p:nvCxnSpPr>
        <p:spPr>
          <a:xfrm rot="10800000" flipH="1">
            <a:off x="4031764" y="3023282"/>
            <a:ext cx="581" cy="139129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46" name="Google Shape;446;p50"/>
          <p:cNvSpPr/>
          <p:nvPr/>
        </p:nvSpPr>
        <p:spPr>
          <a:xfrm>
            <a:off x="5852233" y="3295373"/>
            <a:ext cx="1730298" cy="1913281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47" name="Google Shape;447;p50"/>
          <p:cNvCxnSpPr/>
          <p:nvPr/>
        </p:nvCxnSpPr>
        <p:spPr>
          <a:xfrm rot="10800000" flipH="1">
            <a:off x="6717382" y="3022608"/>
            <a:ext cx="2324" cy="158464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48" name="Google Shape;448;p50"/>
          <p:cNvSpPr/>
          <p:nvPr/>
        </p:nvSpPr>
        <p:spPr>
          <a:xfrm>
            <a:off x="8665592" y="3657722"/>
            <a:ext cx="1730298" cy="2136583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cxnSp>
        <p:nvCxnSpPr>
          <p:cNvPr id="449" name="Google Shape;449;p50"/>
          <p:cNvCxnSpPr/>
          <p:nvPr/>
        </p:nvCxnSpPr>
        <p:spPr>
          <a:xfrm rot="10800000">
            <a:off x="9530741" y="3022609"/>
            <a:ext cx="0" cy="47601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50" name="Google Shape;450;p50"/>
          <p:cNvSpPr/>
          <p:nvPr/>
        </p:nvSpPr>
        <p:spPr>
          <a:xfrm>
            <a:off x="3191221" y="3306566"/>
            <a:ext cx="1730298" cy="2374255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51" name="Google Shape;451;p50"/>
          <p:cNvSpPr/>
          <p:nvPr/>
        </p:nvSpPr>
        <p:spPr>
          <a:xfrm>
            <a:off x="3552869" y="248135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메뉴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52" name="Google Shape;452;p50"/>
          <p:cNvSpPr/>
          <p:nvPr/>
        </p:nvSpPr>
        <p:spPr>
          <a:xfrm>
            <a:off x="6087577" y="3181071"/>
            <a:ext cx="125960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키워드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53" name="Google Shape;453;p50"/>
          <p:cNvSpPr/>
          <p:nvPr/>
        </p:nvSpPr>
        <p:spPr>
          <a:xfrm>
            <a:off x="8831563" y="3498624"/>
            <a:ext cx="1398355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상세페이지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54" name="Google Shape;454;p50"/>
          <p:cNvSpPr/>
          <p:nvPr/>
        </p:nvSpPr>
        <p:spPr>
          <a:xfrm>
            <a:off x="3445005" y="3181071"/>
            <a:ext cx="1218082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게시판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3349446" y="922487"/>
            <a:ext cx="157207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로고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(MAIN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이동가능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등록하기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로그아웃</a:t>
            </a:r>
            <a:r>
              <a:rPr lang="en-US" sz="10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마이페이지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플래너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게시판</a:t>
            </a:r>
            <a:endParaRPr sz="10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456" name="Google Shape;456;p50"/>
          <p:cNvCxnSpPr/>
          <p:nvPr/>
        </p:nvCxnSpPr>
        <p:spPr>
          <a:xfrm>
            <a:off x="4031764" y="279924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57" name="Google Shape;457;p50"/>
          <p:cNvSpPr txBox="1"/>
          <p:nvPr/>
        </p:nvSpPr>
        <p:spPr>
          <a:xfrm>
            <a:off x="6042943" y="3580248"/>
            <a:ext cx="1572071" cy="15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둘러보기</a:t>
            </a:r>
            <a:endParaRPr sz="105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관광지</a:t>
            </a:r>
            <a:endParaRPr sz="105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숙소</a:t>
            </a:r>
            <a:endParaRPr sz="105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맛집</a:t>
            </a:r>
            <a:endParaRPr sz="105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정보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및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endParaRPr sz="105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8802361" y="3974639"/>
            <a:ext cx="157207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소개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- 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이미지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소개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글,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주소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지도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후기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글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 - (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댓글만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작성가능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)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찜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목록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추가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좋아요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59" name="Google Shape;459;p50"/>
          <p:cNvSpPr txBox="1"/>
          <p:nvPr/>
        </p:nvSpPr>
        <p:spPr>
          <a:xfrm>
            <a:off x="3349446" y="3650945"/>
            <a:ext cx="170884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자유</a:t>
            </a:r>
            <a:r>
              <a:rPr lang="en-US" sz="10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0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후기</a:t>
            </a:r>
            <a:r>
              <a:rPr lang="en-US" sz="10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QNA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공자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사항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작성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공지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공지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사항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QnA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게시글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댓글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좋아요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  -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게시글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60" name="Google Shape;460;p50"/>
          <p:cNvSpPr/>
          <p:nvPr/>
        </p:nvSpPr>
        <p:spPr>
          <a:xfrm>
            <a:off x="5811668" y="786111"/>
            <a:ext cx="1730298" cy="184058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61" name="Google Shape;461;p50"/>
          <p:cNvSpPr/>
          <p:nvPr/>
        </p:nvSpPr>
        <p:spPr>
          <a:xfrm>
            <a:off x="6173316" y="2478332"/>
            <a:ext cx="1002353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메인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5969895" y="796248"/>
            <a:ext cx="1572071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검색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창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키워드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관광지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숙소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전국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맛집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정보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및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가능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07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463" name="Google Shape;463;p50"/>
          <p:cNvCxnSpPr/>
          <p:nvPr/>
        </p:nvCxnSpPr>
        <p:spPr>
          <a:xfrm>
            <a:off x="6719089" y="279622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464" name="Google Shape;464;p50"/>
          <p:cNvSpPr txBox="1"/>
          <p:nvPr/>
        </p:nvSpPr>
        <p:spPr>
          <a:xfrm>
            <a:off x="588104" y="2405415"/>
            <a:ext cx="19163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관리자</a:t>
            </a:r>
            <a:endParaRPr sz="2800" b="0" i="0" u="none" strike="noStrike" cap="none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grpSp>
        <p:nvGrpSpPr>
          <p:cNvPr id="465" name="Google Shape;465;p50"/>
          <p:cNvGrpSpPr/>
          <p:nvPr/>
        </p:nvGrpSpPr>
        <p:grpSpPr>
          <a:xfrm>
            <a:off x="1978090" y="2342021"/>
            <a:ext cx="218501" cy="569374"/>
            <a:chOff x="6100237" y="1162478"/>
            <a:chExt cx="327752" cy="854061"/>
          </a:xfrm>
        </p:grpSpPr>
        <p:pic>
          <p:nvPicPr>
            <p:cNvPr id="466" name="Google Shape;466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54" y="1162478"/>
              <a:ext cx="327735" cy="32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00237" y="1688804"/>
              <a:ext cx="327735" cy="327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468" name="Google Shape;468;p50"/>
          <p:cNvSpPr txBox="1"/>
          <p:nvPr/>
        </p:nvSpPr>
        <p:spPr>
          <a:xfrm>
            <a:off x="933334" y="282390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05 /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시스템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프로세스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0"/>
          <p:cNvSpPr txBox="1"/>
          <p:nvPr/>
        </p:nvSpPr>
        <p:spPr>
          <a:xfrm>
            <a:off x="933334" y="6360592"/>
            <a:ext cx="10323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+82 TRIP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8665592" y="1035404"/>
            <a:ext cx="1730298" cy="1591291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>
            <a:noFill/>
          </a:ln>
          <a:effectLst>
            <a:outerShdw blurRad="177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Exo Light"/>
              <a:ea typeface="Exo Light"/>
              <a:cs typeface="Exo Light"/>
              <a:sym typeface="Exo Light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8882957" y="2478332"/>
            <a:ext cx="1330939" cy="317553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72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</a:t>
            </a:r>
            <a:endParaRPr sz="1400" b="1" i="0" u="none" strike="noStrike" cap="none" dirty="0">
              <a:solidFill>
                <a:srgbClr val="FFFFF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sp>
        <p:nvSpPr>
          <p:cNvPr id="472" name="Google Shape;472;p50"/>
          <p:cNvSpPr txBox="1"/>
          <p:nvPr/>
        </p:nvSpPr>
        <p:spPr>
          <a:xfrm>
            <a:off x="8823819" y="1130055"/>
            <a:ext cx="1572071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컨텐츠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등록정보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기입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이미지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3장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좌표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설정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후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지도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에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위치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띄우기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등록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수정</a:t>
            </a:r>
            <a:r>
              <a:rPr lang="en-US" sz="1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, </a:t>
            </a:r>
            <a:r>
              <a:rPr lang="en-US" sz="10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Arial"/>
              </a:rPr>
              <a:t>삭제</a:t>
            </a:r>
            <a:endParaRPr sz="1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에스코어 드림 3 Light" panose="020B0303030302020204" pitchFamily="34" charset="-127"/>
              <a:ea typeface="에스코어 드림 3 Light" panose="020B0303030302020204" pitchFamily="34" charset="-127"/>
              <a:sym typeface="Arial"/>
            </a:endParaRPr>
          </a:p>
        </p:txBody>
      </p:sp>
      <p:cxnSp>
        <p:nvCxnSpPr>
          <p:cNvPr id="473" name="Google Shape;473;p50"/>
          <p:cNvCxnSpPr/>
          <p:nvPr/>
        </p:nvCxnSpPr>
        <p:spPr>
          <a:xfrm>
            <a:off x="9530741" y="2796222"/>
            <a:ext cx="0" cy="223365"/>
          </a:xfrm>
          <a:prstGeom prst="straightConnector1">
            <a:avLst/>
          </a:prstGeom>
          <a:noFill/>
          <a:ln w="9525" cap="flat" cmpd="sng">
            <a:solidFill>
              <a:srgbClr val="2E2E2E"/>
            </a:solidFill>
            <a:prstDash val="dash"/>
            <a:miter lim="800000"/>
            <a:headEnd type="none" w="sm" len="sm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1074</Words>
  <Application>Microsoft Office PowerPoint</Application>
  <PresentationFormat>와이드스크린</PresentationFormat>
  <Paragraphs>318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Open Sans SemiBold</vt:lpstr>
      <vt:lpstr>Malgun Gothic</vt:lpstr>
      <vt:lpstr>Open Sans ExtraBold</vt:lpstr>
      <vt:lpstr>Arial</vt:lpstr>
      <vt:lpstr>Exo Light</vt:lpstr>
      <vt:lpstr>Calibri</vt:lpstr>
      <vt:lpstr>에스코어 드림 3 Light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조 성혁</cp:lastModifiedBy>
  <cp:revision>11</cp:revision>
  <dcterms:modified xsi:type="dcterms:W3CDTF">2022-11-01T06:48:58Z</dcterms:modified>
</cp:coreProperties>
</file>